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268657842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268657842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847396ba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2847396ba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847396ba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847396ba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2847396b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2847396b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68657842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268657842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6865784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26865784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26865784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26865784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68657842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268657842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68657842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68657842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68657842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68657842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68657842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68657842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Wound Care Examples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/>
        </p:nvSpPr>
        <p:spPr>
          <a:xfrm>
            <a:off x="292575" y="113250"/>
            <a:ext cx="6512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Dry Wounds: Cracking/Flaking</a:t>
            </a:r>
            <a:endParaRPr sz="3200" b="1"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750"/>
            <a:ext cx="5608104" cy="40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/>
        </p:nvSpPr>
        <p:spPr>
          <a:xfrm>
            <a:off x="292575" y="113250"/>
            <a:ext cx="6512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Other Stuff - just FYIs</a:t>
            </a:r>
            <a:endParaRPr sz="3200" b="1"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750"/>
            <a:ext cx="6096000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6549700" y="942750"/>
            <a:ext cx="20103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Black wound bed can mean </a:t>
            </a:r>
            <a:r>
              <a:rPr lang="en" sz="2300" i="1"/>
              <a:t>dead tissue</a:t>
            </a:r>
            <a:r>
              <a:rPr lang="en" sz="2300"/>
              <a:t> (called “necrosis”). Can be an emergency, usually you will see infection too</a:t>
            </a:r>
            <a:endParaRPr sz="2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/>
        </p:nvSpPr>
        <p:spPr>
          <a:xfrm>
            <a:off x="292575" y="113250"/>
            <a:ext cx="6512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Other Stuff</a:t>
            </a:r>
            <a:endParaRPr sz="3200" b="1"/>
          </a:p>
        </p:txBody>
      </p:sp>
      <p:pic>
        <p:nvPicPr>
          <p:cNvPr id="125" name="Google Shape;125;p24"/>
          <p:cNvPicPr preferRelativeResize="0"/>
          <p:nvPr/>
        </p:nvPicPr>
        <p:blipFill rotWithShape="1">
          <a:blip r:embed="rId3">
            <a:alphaModFix/>
          </a:blip>
          <a:srcRect l="14316" t="39301" r="20933"/>
          <a:stretch/>
        </p:blipFill>
        <p:spPr>
          <a:xfrm>
            <a:off x="292575" y="849400"/>
            <a:ext cx="2123475" cy="375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/>
        </p:nvSpPr>
        <p:spPr>
          <a:xfrm>
            <a:off x="2661400" y="377525"/>
            <a:ext cx="2586000" cy="4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Skin changes + swollen legs = “</a:t>
            </a:r>
            <a:r>
              <a:rPr lang="en" sz="2300" i="1"/>
              <a:t>Venous stasis</a:t>
            </a:r>
            <a:r>
              <a:rPr lang="en" sz="2300"/>
              <a:t>.” Treatment = get rid of the fluid by peeing it out (water pill “Lasix”) &amp; compression stockings. Not an emergency but can cause open wounds (“ulcers) if untreated</a:t>
            </a:r>
            <a:endParaRPr sz="2300"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250" y="821175"/>
            <a:ext cx="3501150" cy="35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Warning: Lots of open wounds, pus, etc.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(It’s just all pictures of wounds)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09" y="871209"/>
            <a:ext cx="9429551" cy="34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70600" y="4707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dk1"/>
                </a:solidFill>
              </a:rPr>
              <a:t>Cellulitis</a:t>
            </a:r>
            <a:endParaRPr sz="3300" b="1">
              <a:solidFill>
                <a:schemeClr val="dk1"/>
              </a:solidFill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15075"/>
            <a:ext cx="6146204" cy="41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9225" y="729050"/>
            <a:ext cx="2851325" cy="38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/>
              <a:t>Cellulitis</a:t>
            </a:r>
            <a:endParaRPr sz="3220" b="1"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1263"/>
            <a:ext cx="509463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049" y="1009088"/>
            <a:ext cx="4167100" cy="312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0" y="0"/>
            <a:ext cx="5943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dk1"/>
                </a:solidFill>
              </a:rPr>
              <a:t>Cellulitis </a:t>
            </a:r>
            <a:r>
              <a:rPr lang="en" sz="3300" b="1" i="1">
                <a:solidFill>
                  <a:schemeClr val="dk1"/>
                </a:solidFill>
              </a:rPr>
              <a:t>around</a:t>
            </a:r>
            <a:r>
              <a:rPr lang="en" sz="3300" b="1">
                <a:solidFill>
                  <a:schemeClr val="dk1"/>
                </a:solidFill>
              </a:rPr>
              <a:t> a wound</a:t>
            </a: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5100"/>
            <a:ext cx="5943600" cy="39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6604000" y="15240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dk1"/>
                </a:solidFill>
              </a:rPr>
              <a:t>Cellulitis: </a:t>
            </a:r>
            <a:endParaRPr sz="3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dk1"/>
                </a:solidFill>
              </a:rPr>
              <a:t>Healing</a:t>
            </a:r>
            <a:endParaRPr sz="33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364825" y="211825"/>
            <a:ext cx="3730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/>
              <a:t>Abscess</a:t>
            </a:r>
            <a:endParaRPr sz="3300" b="1"/>
          </a:p>
        </p:txBody>
      </p:sp>
      <p:pic>
        <p:nvPicPr>
          <p:cNvPr id="97" name="Google Shape;97;p20"/>
          <p:cNvPicPr preferRelativeResize="0"/>
          <p:nvPr/>
        </p:nvPicPr>
        <p:blipFill rotWithShape="1">
          <a:blip r:embed="rId3">
            <a:alphaModFix/>
          </a:blip>
          <a:srcRect l="9883" t="17698" r="24833" b="11106"/>
          <a:stretch/>
        </p:blipFill>
        <p:spPr>
          <a:xfrm>
            <a:off x="188300" y="835550"/>
            <a:ext cx="3856174" cy="31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7725" y="152400"/>
            <a:ext cx="3730500" cy="261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3325" y="2918372"/>
            <a:ext cx="3730500" cy="208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292575" y="113250"/>
            <a:ext cx="5813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Wet Wounds: Maceration</a:t>
            </a:r>
            <a:endParaRPr sz="3200" b="1"/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750"/>
            <a:ext cx="3390900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5700" y="942750"/>
            <a:ext cx="5295900" cy="3782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On-screen Show (16:9)</PresentationFormat>
  <Paragraphs>15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Simple Light</vt:lpstr>
      <vt:lpstr>Wound Care Examples</vt:lpstr>
      <vt:lpstr>Content Warning: Lots of open wounds, pus, etc.</vt:lpstr>
      <vt:lpstr>PowerPoint Presentation</vt:lpstr>
      <vt:lpstr>PowerPoint Presentation</vt:lpstr>
      <vt:lpstr>Cellulitis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Wound Care Examples</dc:title>
  <dc:creator>McKenzie, Michelle</dc:creator>
  <cp:lastModifiedBy>McKenzie, Michelle</cp:lastModifiedBy>
  <cp:revision>1</cp:revision>
  <dcterms:modified xsi:type="dcterms:W3CDTF">2023-03-29T09:30:00Z</dcterms:modified>
</cp:coreProperties>
</file>